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84975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C9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E600B-46DC-4409-8A59-3F6613B2830F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A20BC-7120-485D-A3DD-C85E9F3303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81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20BC-7120-485D-A3DD-C85E9F33035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18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65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4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2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38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44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8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17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6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51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96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98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8046C-CFB7-482B-B049-75A14E2461E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97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7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871653" y="1319297"/>
            <a:ext cx="10045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    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yılı ilk üç ayı içerisinde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Giresun İl Jandarma Komutanlığı Jandarma Dedektifleri (JASAT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İstihbarat Birimleri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İlçe Jandarma Komutanlıkları tarafından aranan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şahısların yakalanmasına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yönelik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operasyonel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faaliyetler sonucunda;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539060" y="6195267"/>
            <a:ext cx="987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KİŞİ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YAKALANMIŞ,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ŞAHIS TUTUKLANMIŞTIR.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2437918" y="2439734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706147" y="2436731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Yıl Üzeri Kesinleşmiş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Hapis Cezası Olan    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2434159" y="4051177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2434159" y="2957668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Yuvarlatılmış Dikdörtgen 20"/>
          <p:cNvSpPr/>
          <p:nvPr/>
        </p:nvSpPr>
        <p:spPr>
          <a:xfrm>
            <a:off x="2455823" y="5679285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2706147" y="2962066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10 - 20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 Arası Kesinleşmiş Hapis Cezası Olan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706147" y="5679285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Asal ( Yoklama Kaçağı / Bakaya )                     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706147" y="4068524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 Arası Kesinleşmiş Hapis Cezası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126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2446550" y="5120038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2706147" y="5135695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Haklarında Adli Para Cezasına Yönelik                   17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489" y="3514317"/>
            <a:ext cx="7169517" cy="426757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2706147" y="3529021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 Arası Kesinleşmiş Hapis Cezası Olan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038" y="4584704"/>
            <a:ext cx="7169517" cy="432854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2706147" y="4592105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İfadesinin Alınmasına Yönelik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86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4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109</Words>
  <Application>Microsoft Office PowerPoint</Application>
  <PresentationFormat>Geniş ekran</PresentationFormat>
  <Paragraphs>10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Company>Jandarma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IG028IDR01</dc:creator>
  <cp:lastModifiedBy>DİLEK GÜLEN</cp:lastModifiedBy>
  <cp:revision>58</cp:revision>
  <cp:lastPrinted>2025-04-10T13:10:40Z</cp:lastPrinted>
  <dcterms:created xsi:type="dcterms:W3CDTF">2025-01-07T13:27:05Z</dcterms:created>
  <dcterms:modified xsi:type="dcterms:W3CDTF">2025-04-10T13:46:18Z</dcterms:modified>
</cp:coreProperties>
</file>